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920"/>
    <a:srgbClr val="F6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74"/>
  </p:normalViewPr>
  <p:slideViewPr>
    <p:cSldViewPr snapToGrid="0" snapToObjects="1" showGuides="1">
      <p:cViewPr varScale="1">
        <p:scale>
          <a:sx n="118" d="100"/>
          <a:sy n="118" d="100"/>
        </p:scale>
        <p:origin x="3048" y="102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39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143669" y="6097646"/>
            <a:ext cx="615364" cy="5047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270454" y="5382077"/>
            <a:ext cx="431174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character jump over moving obstacles.</a:t>
            </a:r>
            <a:endParaRPr dirty="0"/>
          </a:p>
        </p:txBody>
      </p:sp>
      <p:sp>
        <p:nvSpPr>
          <p:cNvPr id="155" name="Google Shape;155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43669" y="1030620"/>
            <a:ext cx="457483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Jumping Game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79" y="2189875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207" y="2192811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67" y="3745263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208" y="3745634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48" name="Tekstvak 58">
            <a:extLst>
              <a:ext uri="{FF2B5EF4-FFF2-40B4-BE49-F238E27FC236}">
                <a16:creationId xmlns:a16="http://schemas.microsoft.com/office/drawing/2014/main" id="{50CC2CC5-9AD4-414D-8102-5D8F4E170D9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68B33"/>
                </a:solidFill>
              </a:rPr>
              <a:t>yyyymmdd</a:t>
            </a:r>
            <a:endParaRPr lang="en-US" sz="600" dirty="0">
              <a:solidFill>
                <a:srgbClr val="F68B33"/>
              </a:solidFill>
            </a:endParaRP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0"/>
            <a:ext cx="4859338" cy="109942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1128712"/>
            <a:ext cx="4859338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878885"/>
            <a:ext cx="4859338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86618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43670" y="298737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92" name="Google Shape;692;p17"/>
          <p:cNvSpPr/>
          <p:nvPr/>
        </p:nvSpPr>
        <p:spPr>
          <a:xfrm>
            <a:off x="1317796" y="3467658"/>
            <a:ext cx="1436345" cy="15991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7"/>
          <p:cNvSpPr txBox="1"/>
          <p:nvPr/>
        </p:nvSpPr>
        <p:spPr>
          <a:xfrm>
            <a:off x="2399571" y="4237452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start sound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block, and then select a sound.</a:t>
            </a:r>
            <a:endParaRPr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143669" y="1237320"/>
            <a:ext cx="4572000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283221" y="3866928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938062" y="1836292"/>
            <a:ext cx="983210" cy="8594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/>
          <p:nvPr/>
        </p:nvSpPr>
        <p:spPr>
          <a:xfrm>
            <a:off x="1938062" y="1836301"/>
            <a:ext cx="983210" cy="8594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4" y="0"/>
                </a:moveTo>
                <a:lnTo>
                  <a:pt x="706" y="30"/>
                </a:lnTo>
                <a:lnTo>
                  <a:pt x="209" y="239"/>
                </a:lnTo>
                <a:lnTo>
                  <a:pt x="26" y="808"/>
                </a:lnTo>
                <a:lnTo>
                  <a:pt x="0" y="1915"/>
                </a:lnTo>
                <a:lnTo>
                  <a:pt x="0" y="19685"/>
                </a:lnTo>
                <a:lnTo>
                  <a:pt x="26" y="20792"/>
                </a:lnTo>
                <a:lnTo>
                  <a:pt x="209" y="21361"/>
                </a:lnTo>
                <a:lnTo>
                  <a:pt x="706" y="21570"/>
                </a:lnTo>
                <a:lnTo>
                  <a:pt x="1674" y="21600"/>
                </a:lnTo>
                <a:lnTo>
                  <a:pt x="19926" y="21600"/>
                </a:lnTo>
                <a:lnTo>
                  <a:pt x="20894" y="21570"/>
                </a:lnTo>
                <a:lnTo>
                  <a:pt x="21391" y="21361"/>
                </a:lnTo>
                <a:lnTo>
                  <a:pt x="21574" y="20792"/>
                </a:lnTo>
                <a:lnTo>
                  <a:pt x="21600" y="19685"/>
                </a:lnTo>
                <a:lnTo>
                  <a:pt x="21600" y="1915"/>
                </a:lnTo>
                <a:lnTo>
                  <a:pt x="21574" y="808"/>
                </a:lnTo>
                <a:lnTo>
                  <a:pt x="21391" y="239"/>
                </a:lnTo>
                <a:lnTo>
                  <a:pt x="20894" y="30"/>
                </a:lnTo>
                <a:lnTo>
                  <a:pt x="19926" y="0"/>
                </a:lnTo>
                <a:lnTo>
                  <a:pt x="16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7"/>
          <p:cNvSpPr/>
          <p:nvPr/>
        </p:nvSpPr>
        <p:spPr>
          <a:xfrm>
            <a:off x="2176193" y="2408074"/>
            <a:ext cx="112243" cy="1275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7"/>
          <p:cNvSpPr/>
          <p:nvPr/>
        </p:nvSpPr>
        <p:spPr>
          <a:xfrm>
            <a:off x="3089277" y="3506798"/>
            <a:ext cx="966785" cy="56233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304574"/>
            <a:ext cx="4859338" cy="14994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2918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43669" y="5421971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703" name="Google Shape;703;p17"/>
          <p:cNvSpPr txBox="1"/>
          <p:nvPr/>
        </p:nvSpPr>
        <p:spPr>
          <a:xfrm>
            <a:off x="3393078" y="59339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896269" y="58374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7"/>
          <p:cNvSpPr/>
          <p:nvPr/>
        </p:nvSpPr>
        <p:spPr>
          <a:xfrm>
            <a:off x="3095148" y="61160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708417" y="3556483"/>
            <a:ext cx="418919" cy="3825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815558" y="3908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359567" y="405933"/>
            <a:ext cx="4189188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Add a Sound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359569" y="5908510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43" name="Google Shape;743;p17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619991" y="1447547"/>
            <a:ext cx="1604645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Chick sprite.</a:t>
            </a:r>
            <a:endParaRPr dirty="0"/>
          </a:p>
        </p:txBody>
      </p:sp>
      <p:sp>
        <p:nvSpPr>
          <p:cNvPr id="79" name="Google Shape;265;p12">
            <a:extLst>
              <a:ext uri="{FF2B5EF4-FFF2-40B4-BE49-F238E27FC236}">
                <a16:creationId xmlns:a16="http://schemas.microsoft.com/office/drawing/2014/main" id="{5721B42E-11DD-4353-9E27-2C81222942FC}"/>
              </a:ext>
            </a:extLst>
          </p:cNvPr>
          <p:cNvSpPr/>
          <p:nvPr/>
        </p:nvSpPr>
        <p:spPr>
          <a:xfrm>
            <a:off x="1957976" y="611847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" name="Google Shape;266;p12">
            <a:extLst>
              <a:ext uri="{FF2B5EF4-FFF2-40B4-BE49-F238E27FC236}">
                <a16:creationId xmlns:a16="http://schemas.microsoft.com/office/drawing/2014/main" id="{633D4EF5-5345-45EA-B242-C75C269A9921}"/>
              </a:ext>
            </a:extLst>
          </p:cNvPr>
          <p:cNvSpPr/>
          <p:nvPr/>
        </p:nvSpPr>
        <p:spPr>
          <a:xfrm>
            <a:off x="1957976" y="6087777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" name="Google Shape;267;p12">
            <a:extLst>
              <a:ext uri="{FF2B5EF4-FFF2-40B4-BE49-F238E27FC236}">
                <a16:creationId xmlns:a16="http://schemas.microsoft.com/office/drawing/2014/main" id="{F62804A0-730E-4570-A310-8438C0EFBC79}"/>
              </a:ext>
            </a:extLst>
          </p:cNvPr>
          <p:cNvSpPr/>
          <p:nvPr/>
        </p:nvSpPr>
        <p:spPr>
          <a:xfrm>
            <a:off x="265204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" name="Google Shape;268;p12">
            <a:extLst>
              <a:ext uri="{FF2B5EF4-FFF2-40B4-BE49-F238E27FC236}">
                <a16:creationId xmlns:a16="http://schemas.microsoft.com/office/drawing/2014/main" id="{65D90711-8B51-403A-B9CE-D7E42A18F73E}"/>
              </a:ext>
            </a:extLst>
          </p:cNvPr>
          <p:cNvSpPr/>
          <p:nvPr/>
        </p:nvSpPr>
        <p:spPr>
          <a:xfrm>
            <a:off x="265204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" name="Google Shape;269;p12">
            <a:extLst>
              <a:ext uri="{FF2B5EF4-FFF2-40B4-BE49-F238E27FC236}">
                <a16:creationId xmlns:a16="http://schemas.microsoft.com/office/drawing/2014/main" id="{A48CAD58-3161-453E-8066-360194D03D31}"/>
              </a:ext>
            </a:extLst>
          </p:cNvPr>
          <p:cNvSpPr/>
          <p:nvPr/>
        </p:nvSpPr>
        <p:spPr>
          <a:xfrm>
            <a:off x="218976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" name="Google Shape;270;p12">
            <a:extLst>
              <a:ext uri="{FF2B5EF4-FFF2-40B4-BE49-F238E27FC236}">
                <a16:creationId xmlns:a16="http://schemas.microsoft.com/office/drawing/2014/main" id="{992A33B3-C405-45CB-A875-26A899C859CF}"/>
              </a:ext>
            </a:extLst>
          </p:cNvPr>
          <p:cNvSpPr/>
          <p:nvPr/>
        </p:nvSpPr>
        <p:spPr>
          <a:xfrm>
            <a:off x="218976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" name="Google Shape;271;p12">
            <a:extLst>
              <a:ext uri="{FF2B5EF4-FFF2-40B4-BE49-F238E27FC236}">
                <a16:creationId xmlns:a16="http://schemas.microsoft.com/office/drawing/2014/main" id="{4417D718-F0BD-4F01-86A8-311820C819AD}"/>
              </a:ext>
            </a:extLst>
          </p:cNvPr>
          <p:cNvSpPr/>
          <p:nvPr/>
        </p:nvSpPr>
        <p:spPr>
          <a:xfrm>
            <a:off x="242090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" name="Google Shape;272;p12">
            <a:extLst>
              <a:ext uri="{FF2B5EF4-FFF2-40B4-BE49-F238E27FC236}">
                <a16:creationId xmlns:a16="http://schemas.microsoft.com/office/drawing/2014/main" id="{1CA49F0D-FDAA-492D-9E9F-6BFDFCD2555A}"/>
              </a:ext>
            </a:extLst>
          </p:cNvPr>
          <p:cNvSpPr/>
          <p:nvPr/>
        </p:nvSpPr>
        <p:spPr>
          <a:xfrm>
            <a:off x="242090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" name="Google Shape;273;p12">
            <a:extLst>
              <a:ext uri="{FF2B5EF4-FFF2-40B4-BE49-F238E27FC236}">
                <a16:creationId xmlns:a16="http://schemas.microsoft.com/office/drawing/2014/main" id="{0F4C4E21-0EE0-4B5B-8B39-3307575E1F8E}"/>
              </a:ext>
            </a:extLst>
          </p:cNvPr>
          <p:cNvSpPr/>
          <p:nvPr/>
        </p:nvSpPr>
        <p:spPr>
          <a:xfrm>
            <a:off x="195862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" name="Google Shape;274;p12">
            <a:extLst>
              <a:ext uri="{FF2B5EF4-FFF2-40B4-BE49-F238E27FC236}">
                <a16:creationId xmlns:a16="http://schemas.microsoft.com/office/drawing/2014/main" id="{D7D83BD6-83ED-4B1F-A520-C3D21C5704FB}"/>
              </a:ext>
            </a:extLst>
          </p:cNvPr>
          <p:cNvSpPr/>
          <p:nvPr/>
        </p:nvSpPr>
        <p:spPr>
          <a:xfrm>
            <a:off x="195862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" name="Google Shape;275;p12">
            <a:extLst>
              <a:ext uri="{FF2B5EF4-FFF2-40B4-BE49-F238E27FC236}">
                <a16:creationId xmlns:a16="http://schemas.microsoft.com/office/drawing/2014/main" id="{051A84A3-11C0-427E-BCB1-A8E99DD7193F}"/>
              </a:ext>
            </a:extLst>
          </p:cNvPr>
          <p:cNvSpPr/>
          <p:nvPr/>
        </p:nvSpPr>
        <p:spPr>
          <a:xfrm>
            <a:off x="288318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" name="Google Shape;276;p12">
            <a:extLst>
              <a:ext uri="{FF2B5EF4-FFF2-40B4-BE49-F238E27FC236}">
                <a16:creationId xmlns:a16="http://schemas.microsoft.com/office/drawing/2014/main" id="{2B0EFE54-B100-4C58-8A46-7D960A396DCC}"/>
              </a:ext>
            </a:extLst>
          </p:cNvPr>
          <p:cNvSpPr/>
          <p:nvPr/>
        </p:nvSpPr>
        <p:spPr>
          <a:xfrm>
            <a:off x="288318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" name="Google Shape;277;p12">
            <a:extLst>
              <a:ext uri="{FF2B5EF4-FFF2-40B4-BE49-F238E27FC236}">
                <a16:creationId xmlns:a16="http://schemas.microsoft.com/office/drawing/2014/main" id="{3A643AB8-536E-4798-A529-5060F81789B9}"/>
              </a:ext>
            </a:extLst>
          </p:cNvPr>
          <p:cNvSpPr/>
          <p:nvPr/>
        </p:nvSpPr>
        <p:spPr>
          <a:xfrm>
            <a:off x="2032866" y="5908050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92" name="Google Shape;278;p12">
            <a:extLst>
              <a:ext uri="{FF2B5EF4-FFF2-40B4-BE49-F238E27FC236}">
                <a16:creationId xmlns:a16="http://schemas.microsoft.com/office/drawing/2014/main" id="{DDF76160-EF0C-4E1F-8CA1-21AAAEE2711D}"/>
              </a:ext>
            </a:extLst>
          </p:cNvPr>
          <p:cNvSpPr/>
          <p:nvPr/>
        </p:nvSpPr>
        <p:spPr>
          <a:xfrm>
            <a:off x="2260741" y="5909419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93" name="Google Shape;279;p12">
            <a:extLst>
              <a:ext uri="{FF2B5EF4-FFF2-40B4-BE49-F238E27FC236}">
                <a16:creationId xmlns:a16="http://schemas.microsoft.com/office/drawing/2014/main" id="{4E9AEBCA-E82A-4D21-8D74-8E64675D8229}"/>
              </a:ext>
            </a:extLst>
          </p:cNvPr>
          <p:cNvSpPr/>
          <p:nvPr/>
        </p:nvSpPr>
        <p:spPr>
          <a:xfrm>
            <a:off x="2952161" y="5909419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" name="Google Shape;280;p12">
            <a:extLst>
              <a:ext uri="{FF2B5EF4-FFF2-40B4-BE49-F238E27FC236}">
                <a16:creationId xmlns:a16="http://schemas.microsoft.com/office/drawing/2014/main" id="{4038888B-392F-441F-A54A-1C573984D977}"/>
              </a:ext>
            </a:extLst>
          </p:cNvPr>
          <p:cNvSpPr/>
          <p:nvPr/>
        </p:nvSpPr>
        <p:spPr>
          <a:xfrm>
            <a:off x="2726789" y="5909419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" name="Google Shape;281;p12">
            <a:extLst>
              <a:ext uri="{FF2B5EF4-FFF2-40B4-BE49-F238E27FC236}">
                <a16:creationId xmlns:a16="http://schemas.microsoft.com/office/drawing/2014/main" id="{8020F37E-6736-48DC-9FC2-4E982A241A6C}"/>
              </a:ext>
            </a:extLst>
          </p:cNvPr>
          <p:cNvSpPr/>
          <p:nvPr/>
        </p:nvSpPr>
        <p:spPr>
          <a:xfrm>
            <a:off x="2498518" y="5909419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842169" y="6129210"/>
            <a:ext cx="140017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757" name="Google Shape;757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Stop the Game</a:t>
            </a:r>
            <a:endParaRPr sz="2400" dirty="0"/>
          </a:p>
        </p:txBody>
      </p:sp>
      <p:sp>
        <p:nvSpPr>
          <p:cNvPr id="776" name="Google Shape;776;p18"/>
          <p:cNvSpPr txBox="1"/>
          <p:nvPr/>
        </p:nvSpPr>
        <p:spPr>
          <a:xfrm>
            <a:off x="785012" y="1405349"/>
            <a:ext cx="3289301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the game if your sprite touches the egg.</a:t>
            </a:r>
            <a:endParaRPr dirty="0"/>
          </a:p>
        </p:txBody>
      </p:sp>
      <p:sp>
        <p:nvSpPr>
          <p:cNvPr id="777" name="Google Shape;777;p18"/>
          <p:cNvSpPr/>
          <p:nvPr/>
        </p:nvSpPr>
        <p:spPr>
          <a:xfrm>
            <a:off x="1285514" y="2057108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285512" y="2057107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285514" y="3956519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285512" y="3956506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kstvak 58">
            <a:extLst>
              <a:ext uri="{FF2B5EF4-FFF2-40B4-BE49-F238E27FC236}">
                <a16:creationId xmlns:a16="http://schemas.microsoft.com/office/drawing/2014/main" id="{6E0C4B9B-6882-4BFD-A3B7-114DAB78D13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47920"/>
                </a:solidFill>
              </a:rPr>
              <a:t>yyyymmdd</a:t>
            </a:r>
            <a:endParaRPr lang="en-US" sz="600" dirty="0">
              <a:solidFill>
                <a:srgbClr val="F47920"/>
              </a:solidFill>
            </a:endParaRP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1128712"/>
            <a:ext cx="4859338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1091736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06" name="Google Shape;806;p19"/>
          <p:cNvSpPr/>
          <p:nvPr/>
        </p:nvSpPr>
        <p:spPr>
          <a:xfrm>
            <a:off x="0" y="2982912"/>
            <a:ext cx="4859338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9702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9"/>
          <p:cNvSpPr/>
          <p:nvPr/>
        </p:nvSpPr>
        <p:spPr>
          <a:xfrm>
            <a:off x="1356771" y="3710075"/>
            <a:ext cx="1372808" cy="117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359568" y="317730"/>
            <a:ext cx="418918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Stop the Game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10" name="Google Shape;810;p19"/>
          <p:cNvSpPr/>
          <p:nvPr/>
        </p:nvSpPr>
        <p:spPr>
          <a:xfrm>
            <a:off x="1222356" y="3370300"/>
            <a:ext cx="560159" cy="2052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222352" y="337031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527436" y="1498029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19"/>
          <p:cNvSpPr/>
          <p:nvPr/>
        </p:nvSpPr>
        <p:spPr>
          <a:xfrm>
            <a:off x="2943639" y="1575739"/>
            <a:ext cx="1533907" cy="1149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943639" y="1575739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317274"/>
            <a:ext cx="4859338" cy="14867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3045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43670" y="5425780"/>
            <a:ext cx="4572001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819" name="Google Shape;819;p19"/>
          <p:cNvSpPr txBox="1"/>
          <p:nvPr/>
        </p:nvSpPr>
        <p:spPr>
          <a:xfrm>
            <a:off x="3354978" y="59466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896269" y="58501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19"/>
          <p:cNvSpPr/>
          <p:nvPr/>
        </p:nvSpPr>
        <p:spPr>
          <a:xfrm>
            <a:off x="3095148" y="61287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769926" y="3824850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845264" y="41752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857" name="Google Shape;857;p19"/>
          <p:cNvSpPr/>
          <p:nvPr/>
        </p:nvSpPr>
        <p:spPr>
          <a:xfrm>
            <a:off x="381794" y="1916911"/>
            <a:ext cx="984250" cy="8726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381795" y="1916910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156447" y="2586828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344072" y="4916025"/>
            <a:ext cx="155448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second costume for the Egg sprite to change to.</a:t>
            </a:r>
            <a:endParaRPr dirty="0"/>
          </a:p>
        </p:txBody>
      </p:sp>
      <p:cxnSp>
        <p:nvCxnSpPr>
          <p:cNvPr id="861" name="Google Shape;861;p19"/>
          <p:cNvCxnSpPr/>
          <p:nvPr/>
        </p:nvCxnSpPr>
        <p:spPr>
          <a:xfrm>
            <a:off x="2223930" y="4635865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674019" y="1572564"/>
            <a:ext cx="674446" cy="2052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674016" y="1572568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933066" y="3699618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9"/>
          <p:cNvSpPr/>
          <p:nvPr/>
        </p:nvSpPr>
        <p:spPr>
          <a:xfrm>
            <a:off x="3063097" y="4237217"/>
            <a:ext cx="1159996" cy="6681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4068232" y="4778103"/>
            <a:ext cx="101918" cy="1158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631853" y="4333427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359569" y="5908510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70" name="Google Shape;870;p19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564074" y="1860105"/>
            <a:ext cx="1335500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Egg sprite’s costumes.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951007" y="3746866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touching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 and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Chick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831514" y="3420798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and add this code.</a:t>
            </a:r>
            <a:endParaRPr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143669" y="3059794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315380" y="1411054"/>
            <a:ext cx="1050665" cy="411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lang="en-US" sz="900" dirty="0"/>
          </a:p>
        </p:txBody>
      </p:sp>
      <p:sp>
        <p:nvSpPr>
          <p:cNvPr id="93" name="Google Shape;265;p12">
            <a:extLst>
              <a:ext uri="{FF2B5EF4-FFF2-40B4-BE49-F238E27FC236}">
                <a16:creationId xmlns:a16="http://schemas.microsoft.com/office/drawing/2014/main" id="{7236E8B6-3DE6-4EBB-8EAD-9456F6502AEF}"/>
              </a:ext>
            </a:extLst>
          </p:cNvPr>
          <p:cNvSpPr/>
          <p:nvPr/>
        </p:nvSpPr>
        <p:spPr>
          <a:xfrm>
            <a:off x="1967501" y="616609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" name="Google Shape;266;p12">
            <a:extLst>
              <a:ext uri="{FF2B5EF4-FFF2-40B4-BE49-F238E27FC236}">
                <a16:creationId xmlns:a16="http://schemas.microsoft.com/office/drawing/2014/main" id="{B9889CCA-A0EA-4EE1-877D-293E5D9581D3}"/>
              </a:ext>
            </a:extLst>
          </p:cNvPr>
          <p:cNvSpPr/>
          <p:nvPr/>
        </p:nvSpPr>
        <p:spPr>
          <a:xfrm>
            <a:off x="1967501" y="613540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6" name="Google Shape;267;p12">
            <a:extLst>
              <a:ext uri="{FF2B5EF4-FFF2-40B4-BE49-F238E27FC236}">
                <a16:creationId xmlns:a16="http://schemas.microsoft.com/office/drawing/2014/main" id="{B15A720D-CD63-42FE-BB83-5758809BCACC}"/>
              </a:ext>
            </a:extLst>
          </p:cNvPr>
          <p:cNvSpPr/>
          <p:nvPr/>
        </p:nvSpPr>
        <p:spPr>
          <a:xfrm>
            <a:off x="266156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7" name="Google Shape;268;p12">
            <a:extLst>
              <a:ext uri="{FF2B5EF4-FFF2-40B4-BE49-F238E27FC236}">
                <a16:creationId xmlns:a16="http://schemas.microsoft.com/office/drawing/2014/main" id="{11479C36-4964-4482-9F15-5FB1824D3B3E}"/>
              </a:ext>
            </a:extLst>
          </p:cNvPr>
          <p:cNvSpPr/>
          <p:nvPr/>
        </p:nvSpPr>
        <p:spPr>
          <a:xfrm>
            <a:off x="266156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8" name="Google Shape;269;p12">
            <a:extLst>
              <a:ext uri="{FF2B5EF4-FFF2-40B4-BE49-F238E27FC236}">
                <a16:creationId xmlns:a16="http://schemas.microsoft.com/office/drawing/2014/main" id="{9722639C-DE57-41F6-ACED-348CA4A300A3}"/>
              </a:ext>
            </a:extLst>
          </p:cNvPr>
          <p:cNvSpPr/>
          <p:nvPr/>
        </p:nvSpPr>
        <p:spPr>
          <a:xfrm>
            <a:off x="219928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9" name="Google Shape;270;p12">
            <a:extLst>
              <a:ext uri="{FF2B5EF4-FFF2-40B4-BE49-F238E27FC236}">
                <a16:creationId xmlns:a16="http://schemas.microsoft.com/office/drawing/2014/main" id="{244FC7CD-3EC8-46B4-AE41-5643DA0BA250}"/>
              </a:ext>
            </a:extLst>
          </p:cNvPr>
          <p:cNvSpPr/>
          <p:nvPr/>
        </p:nvSpPr>
        <p:spPr>
          <a:xfrm>
            <a:off x="219928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0" name="Google Shape;271;p12">
            <a:extLst>
              <a:ext uri="{FF2B5EF4-FFF2-40B4-BE49-F238E27FC236}">
                <a16:creationId xmlns:a16="http://schemas.microsoft.com/office/drawing/2014/main" id="{207B0BC4-94C3-4FE5-9CCF-717779B45C93}"/>
              </a:ext>
            </a:extLst>
          </p:cNvPr>
          <p:cNvSpPr/>
          <p:nvPr/>
        </p:nvSpPr>
        <p:spPr>
          <a:xfrm>
            <a:off x="243042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1" name="Google Shape;272;p12">
            <a:extLst>
              <a:ext uri="{FF2B5EF4-FFF2-40B4-BE49-F238E27FC236}">
                <a16:creationId xmlns:a16="http://schemas.microsoft.com/office/drawing/2014/main" id="{326A9C3D-69CA-4F71-A352-C8B619486A1C}"/>
              </a:ext>
            </a:extLst>
          </p:cNvPr>
          <p:cNvSpPr/>
          <p:nvPr/>
        </p:nvSpPr>
        <p:spPr>
          <a:xfrm>
            <a:off x="243042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2" name="Google Shape;273;p12">
            <a:extLst>
              <a:ext uri="{FF2B5EF4-FFF2-40B4-BE49-F238E27FC236}">
                <a16:creationId xmlns:a16="http://schemas.microsoft.com/office/drawing/2014/main" id="{4A458FA9-A954-4924-9D50-3E1E38ADC80D}"/>
              </a:ext>
            </a:extLst>
          </p:cNvPr>
          <p:cNvSpPr/>
          <p:nvPr/>
        </p:nvSpPr>
        <p:spPr>
          <a:xfrm>
            <a:off x="196814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3" name="Google Shape;274;p12">
            <a:extLst>
              <a:ext uri="{FF2B5EF4-FFF2-40B4-BE49-F238E27FC236}">
                <a16:creationId xmlns:a16="http://schemas.microsoft.com/office/drawing/2014/main" id="{8F80F13B-ABB7-4090-843D-97C9E8500AA6}"/>
              </a:ext>
            </a:extLst>
          </p:cNvPr>
          <p:cNvSpPr/>
          <p:nvPr/>
        </p:nvSpPr>
        <p:spPr>
          <a:xfrm>
            <a:off x="196814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4" name="Google Shape;275;p12">
            <a:extLst>
              <a:ext uri="{FF2B5EF4-FFF2-40B4-BE49-F238E27FC236}">
                <a16:creationId xmlns:a16="http://schemas.microsoft.com/office/drawing/2014/main" id="{62DA876C-543F-4FCB-8B4D-D6A4437666C2}"/>
              </a:ext>
            </a:extLst>
          </p:cNvPr>
          <p:cNvSpPr/>
          <p:nvPr/>
        </p:nvSpPr>
        <p:spPr>
          <a:xfrm>
            <a:off x="289270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5" name="Google Shape;276;p12">
            <a:extLst>
              <a:ext uri="{FF2B5EF4-FFF2-40B4-BE49-F238E27FC236}">
                <a16:creationId xmlns:a16="http://schemas.microsoft.com/office/drawing/2014/main" id="{F027C3EB-4675-497C-84E4-3259754ADDBE}"/>
              </a:ext>
            </a:extLst>
          </p:cNvPr>
          <p:cNvSpPr/>
          <p:nvPr/>
        </p:nvSpPr>
        <p:spPr>
          <a:xfrm>
            <a:off x="289270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6" name="Google Shape;277;p12">
            <a:extLst>
              <a:ext uri="{FF2B5EF4-FFF2-40B4-BE49-F238E27FC236}">
                <a16:creationId xmlns:a16="http://schemas.microsoft.com/office/drawing/2014/main" id="{CF0119BF-EFC6-45B1-AB97-188CF489946A}"/>
              </a:ext>
            </a:extLst>
          </p:cNvPr>
          <p:cNvSpPr/>
          <p:nvPr/>
        </p:nvSpPr>
        <p:spPr>
          <a:xfrm>
            <a:off x="2042391" y="595567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107" name="Google Shape;278;p12">
            <a:extLst>
              <a:ext uri="{FF2B5EF4-FFF2-40B4-BE49-F238E27FC236}">
                <a16:creationId xmlns:a16="http://schemas.microsoft.com/office/drawing/2014/main" id="{34739880-5496-48EF-983C-D479BF4F2461}"/>
              </a:ext>
            </a:extLst>
          </p:cNvPr>
          <p:cNvSpPr/>
          <p:nvPr/>
        </p:nvSpPr>
        <p:spPr>
          <a:xfrm>
            <a:off x="2270266" y="595704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108" name="Google Shape;279;p12">
            <a:extLst>
              <a:ext uri="{FF2B5EF4-FFF2-40B4-BE49-F238E27FC236}">
                <a16:creationId xmlns:a16="http://schemas.microsoft.com/office/drawing/2014/main" id="{6EB6942E-3D32-4735-8BDC-7D2139F7E935}"/>
              </a:ext>
            </a:extLst>
          </p:cNvPr>
          <p:cNvSpPr/>
          <p:nvPr/>
        </p:nvSpPr>
        <p:spPr>
          <a:xfrm>
            <a:off x="2961686" y="595704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9" name="Google Shape;280;p12">
            <a:extLst>
              <a:ext uri="{FF2B5EF4-FFF2-40B4-BE49-F238E27FC236}">
                <a16:creationId xmlns:a16="http://schemas.microsoft.com/office/drawing/2014/main" id="{4CDAD198-E897-4431-BA1E-8A8C1A9F6514}"/>
              </a:ext>
            </a:extLst>
          </p:cNvPr>
          <p:cNvSpPr/>
          <p:nvPr/>
        </p:nvSpPr>
        <p:spPr>
          <a:xfrm>
            <a:off x="2736314" y="595704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0" name="Google Shape;281;p12">
            <a:extLst>
              <a:ext uri="{FF2B5EF4-FFF2-40B4-BE49-F238E27FC236}">
                <a16:creationId xmlns:a16="http://schemas.microsoft.com/office/drawing/2014/main" id="{C1A4B135-492A-4359-8FFF-9DDF2BCA1C83}"/>
              </a:ext>
            </a:extLst>
          </p:cNvPr>
          <p:cNvSpPr/>
          <p:nvPr/>
        </p:nvSpPr>
        <p:spPr>
          <a:xfrm>
            <a:off x="2508043" y="595704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884" name="Google Shape;884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143670" y="488775"/>
            <a:ext cx="4572000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Add More Obstacles</a:t>
            </a:r>
            <a:endParaRPr sz="2400" dirty="0"/>
          </a:p>
        </p:txBody>
      </p:sp>
      <p:sp>
        <p:nvSpPr>
          <p:cNvPr id="903" name="Google Shape;903;p20"/>
          <p:cNvSpPr txBox="1"/>
          <p:nvPr/>
        </p:nvSpPr>
        <p:spPr>
          <a:xfrm>
            <a:off x="785011" y="1398651"/>
            <a:ext cx="3289301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indent="-5207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game harder by adding more obstacles.</a:t>
            </a:r>
            <a:endParaRPr dirty="0"/>
          </a:p>
        </p:txBody>
      </p:sp>
      <p:sp>
        <p:nvSpPr>
          <p:cNvPr id="904" name="Google Shape;904;p20"/>
          <p:cNvSpPr/>
          <p:nvPr/>
        </p:nvSpPr>
        <p:spPr>
          <a:xfrm>
            <a:off x="988219" y="2774518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988219" y="2774517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6F998D9D-55F7-40FF-BE37-EF3934F77C9C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47920"/>
                </a:solidFill>
              </a:rPr>
              <a:t>yyyymmdd</a:t>
            </a:r>
            <a:endParaRPr lang="en-US" sz="600" dirty="0">
              <a:solidFill>
                <a:srgbClr val="F47920"/>
              </a:solidFill>
            </a:endParaRP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276764"/>
            <a:ext cx="4859338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1128712"/>
            <a:ext cx="4859338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26406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686094"/>
            <a:ext cx="4859338" cy="11179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67339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359569" y="811500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35" name="Google Shape;935;p21"/>
          <p:cNvSpPr txBox="1"/>
          <p:nvPr/>
        </p:nvSpPr>
        <p:spPr>
          <a:xfrm>
            <a:off x="143670" y="33836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359569" y="444940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Add More Obstacles</a:t>
            </a:r>
            <a:endParaRPr sz="2400" dirty="0"/>
          </a:p>
        </p:txBody>
      </p:sp>
      <p:sp>
        <p:nvSpPr>
          <p:cNvPr id="937" name="Google Shape;937;p21"/>
          <p:cNvSpPr txBox="1"/>
          <p:nvPr/>
        </p:nvSpPr>
        <p:spPr>
          <a:xfrm>
            <a:off x="762909" y="2557724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duplicate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sprite, right- click (Mac: control-click) on the thumbnail, and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duplicate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542808" y="4186345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these blocks to wait before showing the second egg.</a:t>
            </a:r>
            <a:endParaRPr dirty="0"/>
          </a:p>
        </p:txBody>
      </p:sp>
      <p:sp>
        <p:nvSpPr>
          <p:cNvPr id="939" name="Google Shape;939;p21"/>
          <p:cNvSpPr/>
          <p:nvPr/>
        </p:nvSpPr>
        <p:spPr>
          <a:xfrm>
            <a:off x="2823965" y="1650707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823969" y="1650708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839844" y="2572963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42" name="Google Shape;942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769926" y="3837550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823611" y="4187918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/>
          </a:p>
        </p:txBody>
      </p:sp>
      <p:sp>
        <p:nvSpPr>
          <p:cNvPr id="946" name="Google Shape;946;p21"/>
          <p:cNvSpPr txBox="1"/>
          <p:nvPr/>
        </p:nvSpPr>
        <p:spPr>
          <a:xfrm>
            <a:off x="359569" y="6070663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47" name="Google Shape;947;p21"/>
          <p:cNvSpPr/>
          <p:nvPr/>
        </p:nvSpPr>
        <p:spPr>
          <a:xfrm>
            <a:off x="2994769" y="6070664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994770" y="6070664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406609" y="4384899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21"/>
          <p:cNvSpPr/>
          <p:nvPr/>
        </p:nvSpPr>
        <p:spPr>
          <a:xfrm>
            <a:off x="747032" y="1650706"/>
            <a:ext cx="1722604" cy="8917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1"/>
          <p:cNvSpPr/>
          <p:nvPr/>
        </p:nvSpPr>
        <p:spPr>
          <a:xfrm>
            <a:off x="747034" y="1650707"/>
            <a:ext cx="1722602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178679" y="2190100"/>
            <a:ext cx="107531" cy="113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3976464" y="234916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1354169" y="1961019"/>
            <a:ext cx="749796" cy="547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354178" y="1961016"/>
            <a:ext cx="749783" cy="547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801780" y="6215062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348389" y="4048790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348390" y="4276116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50;p21">
            <a:extLst>
              <a:ext uri="{FF2B5EF4-FFF2-40B4-BE49-F238E27FC236}">
                <a16:creationId xmlns:a16="http://schemas.microsoft.com/office/drawing/2014/main" id="{69D67AD5-ABC2-4340-BAC3-C0DD1539F7A2}"/>
              </a:ext>
            </a:extLst>
          </p:cNvPr>
          <p:cNvSpPr/>
          <p:nvPr/>
        </p:nvSpPr>
        <p:spPr>
          <a:xfrm>
            <a:off x="1448098" y="3679641"/>
            <a:ext cx="1695932" cy="1899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143669" y="5766955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143670" y="1237320"/>
            <a:ext cx="4572001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842169" y="6129210"/>
            <a:ext cx="137795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973" name="Google Shape;97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143669" y="55090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Score</a:t>
            </a:r>
            <a:endParaRPr sz="2400" dirty="0"/>
          </a:p>
        </p:txBody>
      </p:sp>
      <p:sp>
        <p:nvSpPr>
          <p:cNvPr id="976" name="Google Shape;976;p22"/>
          <p:cNvSpPr txBox="1"/>
          <p:nvPr/>
        </p:nvSpPr>
        <p:spPr>
          <a:xfrm>
            <a:off x="785013" y="1356043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your sprite jumps over an egg.</a:t>
            </a:r>
            <a:endParaRPr dirty="0"/>
          </a:p>
        </p:txBody>
      </p:sp>
      <p:sp>
        <p:nvSpPr>
          <p:cNvPr id="977" name="Google Shape;977;p22"/>
          <p:cNvSpPr/>
          <p:nvPr/>
        </p:nvSpPr>
        <p:spPr>
          <a:xfrm>
            <a:off x="1600613" y="1947695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600613" y="194768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600613" y="324199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600613" y="453628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600613" y="453629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645418" y="198237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645426" y="198237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645418" y="4581434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645426" y="4581436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645418" y="328002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645426" y="328002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Tekstvak 58">
            <a:extLst>
              <a:ext uri="{FF2B5EF4-FFF2-40B4-BE49-F238E27FC236}">
                <a16:creationId xmlns:a16="http://schemas.microsoft.com/office/drawing/2014/main" id="{FB1FE18B-896A-4B90-B4A0-09C48109421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47920"/>
                </a:solidFill>
              </a:rPr>
              <a:t>yyyymmdd</a:t>
            </a:r>
            <a:endParaRPr lang="en-US" sz="600" dirty="0">
              <a:solidFill>
                <a:srgbClr val="F47920"/>
              </a:solidFill>
            </a:endParaRP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-4656"/>
            <a:ext cx="4859338" cy="113336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1128712"/>
            <a:ext cx="4859338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3164763"/>
            <a:ext cx="4859338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31520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23"/>
          <p:cNvSpPr/>
          <p:nvPr/>
        </p:nvSpPr>
        <p:spPr>
          <a:xfrm>
            <a:off x="1357274" y="3840876"/>
            <a:ext cx="1027191" cy="8085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359569" y="404101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Score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33" name="Google Shape;1033;p23"/>
          <p:cNvSpPr/>
          <p:nvPr/>
        </p:nvSpPr>
        <p:spPr>
          <a:xfrm>
            <a:off x="0" y="5856084"/>
            <a:ext cx="4859338" cy="94794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84337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43668" y="1237320"/>
            <a:ext cx="45720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036" name="Google Shape;1036;p23"/>
          <p:cNvSpPr txBox="1"/>
          <p:nvPr/>
        </p:nvSpPr>
        <p:spPr>
          <a:xfrm>
            <a:off x="377101" y="1615891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37" name="Google Shape;1037;p23"/>
          <p:cNvSpPr txBox="1"/>
          <p:nvPr/>
        </p:nvSpPr>
        <p:spPr>
          <a:xfrm>
            <a:off x="377101" y="1951625"/>
            <a:ext cx="8712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1038" name="Google Shape;1038;p23"/>
          <p:cNvSpPr/>
          <p:nvPr/>
        </p:nvSpPr>
        <p:spPr>
          <a:xfrm>
            <a:off x="3181799" y="1613217"/>
            <a:ext cx="1054546" cy="1107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3"/>
          <p:cNvSpPr/>
          <p:nvPr/>
        </p:nvSpPr>
        <p:spPr>
          <a:xfrm>
            <a:off x="3181800" y="1613217"/>
            <a:ext cx="1054545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1" y="0"/>
                </a:moveTo>
                <a:lnTo>
                  <a:pt x="658" y="23"/>
                </a:lnTo>
                <a:lnTo>
                  <a:pt x="195" y="186"/>
                </a:lnTo>
                <a:lnTo>
                  <a:pt x="24" y="627"/>
                </a:lnTo>
                <a:lnTo>
                  <a:pt x="0" y="1486"/>
                </a:lnTo>
                <a:lnTo>
                  <a:pt x="0" y="20114"/>
                </a:lnTo>
                <a:lnTo>
                  <a:pt x="24" y="20973"/>
                </a:lnTo>
                <a:lnTo>
                  <a:pt x="195" y="21414"/>
                </a:lnTo>
                <a:lnTo>
                  <a:pt x="658" y="21577"/>
                </a:lnTo>
                <a:lnTo>
                  <a:pt x="1561" y="21600"/>
                </a:lnTo>
                <a:lnTo>
                  <a:pt x="20039" y="21600"/>
                </a:lnTo>
                <a:lnTo>
                  <a:pt x="20942" y="21577"/>
                </a:lnTo>
                <a:lnTo>
                  <a:pt x="21405" y="21414"/>
                </a:lnTo>
                <a:lnTo>
                  <a:pt x="21576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6" y="627"/>
                </a:lnTo>
                <a:lnTo>
                  <a:pt x="21405" y="186"/>
                </a:lnTo>
                <a:lnTo>
                  <a:pt x="20942" y="23"/>
                </a:lnTo>
                <a:lnTo>
                  <a:pt x="20039" y="0"/>
                </a:lnTo>
                <a:lnTo>
                  <a:pt x="15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23"/>
          <p:cNvCxnSpPr/>
          <p:nvPr/>
        </p:nvCxnSpPr>
        <p:spPr>
          <a:xfrm>
            <a:off x="3522911" y="1957319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23"/>
          <p:cNvSpPr/>
          <p:nvPr/>
        </p:nvSpPr>
        <p:spPr>
          <a:xfrm>
            <a:off x="4108549" y="2574228"/>
            <a:ext cx="102566" cy="110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23"/>
          <p:cNvCxnSpPr/>
          <p:nvPr/>
        </p:nvCxnSpPr>
        <p:spPr>
          <a:xfrm>
            <a:off x="3302919" y="2022221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191324" y="1948537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3029">
              <a:buClr>
                <a:srgbClr val="939598"/>
              </a:buClr>
              <a:buSzPts val="600"/>
            </a:pPr>
            <a:r>
              <a:rPr lang="en-US" sz="600">
                <a:solidFill>
                  <a:srgbClr val="939598"/>
                </a:solidFill>
              </a:rPr>
              <a:t>Score</a:t>
            </a:r>
            <a:endParaRPr/>
          </a:p>
        </p:txBody>
      </p:sp>
      <p:sp>
        <p:nvSpPr>
          <p:cNvPr id="1044" name="Google Shape;1044;p23"/>
          <p:cNvSpPr/>
          <p:nvPr/>
        </p:nvSpPr>
        <p:spPr>
          <a:xfrm>
            <a:off x="1639095" y="1613217"/>
            <a:ext cx="1209725" cy="1107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3"/>
          <p:cNvSpPr/>
          <p:nvPr/>
        </p:nvSpPr>
        <p:spPr>
          <a:xfrm>
            <a:off x="1639094" y="1613217"/>
            <a:ext cx="1209726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1" y="0"/>
                </a:moveTo>
                <a:lnTo>
                  <a:pt x="574" y="23"/>
                </a:lnTo>
                <a:lnTo>
                  <a:pt x="170" y="186"/>
                </a:lnTo>
                <a:lnTo>
                  <a:pt x="21" y="627"/>
                </a:lnTo>
                <a:lnTo>
                  <a:pt x="0" y="1486"/>
                </a:lnTo>
                <a:lnTo>
                  <a:pt x="0" y="20114"/>
                </a:lnTo>
                <a:lnTo>
                  <a:pt x="21" y="20973"/>
                </a:lnTo>
                <a:lnTo>
                  <a:pt x="170" y="21414"/>
                </a:lnTo>
                <a:lnTo>
                  <a:pt x="574" y="21577"/>
                </a:lnTo>
                <a:lnTo>
                  <a:pt x="1361" y="21600"/>
                </a:lnTo>
                <a:lnTo>
                  <a:pt x="20239" y="21600"/>
                </a:lnTo>
                <a:lnTo>
                  <a:pt x="21026" y="21577"/>
                </a:lnTo>
                <a:lnTo>
                  <a:pt x="21430" y="21414"/>
                </a:lnTo>
                <a:lnTo>
                  <a:pt x="21579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9" y="627"/>
                </a:lnTo>
                <a:lnTo>
                  <a:pt x="21430" y="186"/>
                </a:lnTo>
                <a:lnTo>
                  <a:pt x="21026" y="23"/>
                </a:lnTo>
                <a:lnTo>
                  <a:pt x="20239" y="0"/>
                </a:lnTo>
                <a:lnTo>
                  <a:pt x="13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3"/>
          <p:cNvSpPr/>
          <p:nvPr/>
        </p:nvSpPr>
        <p:spPr>
          <a:xfrm>
            <a:off x="1661025" y="1888590"/>
            <a:ext cx="262892" cy="326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330111" y="1719076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143669" y="3409071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Chick sprite and add two blocks to your code:</a:t>
            </a:r>
            <a:endParaRPr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143668" y="5927407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429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endParaRPr dirty="0"/>
          </a:p>
        </p:txBody>
      </p:sp>
      <p:sp>
        <p:nvSpPr>
          <p:cNvPr id="1050" name="Google Shape;1050;p23"/>
          <p:cNvSpPr txBox="1"/>
          <p:nvPr/>
        </p:nvSpPr>
        <p:spPr>
          <a:xfrm>
            <a:off x="1412019" y="4703907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and 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051" name="Google Shape;1051;p23"/>
          <p:cNvSpPr/>
          <p:nvPr/>
        </p:nvSpPr>
        <p:spPr>
          <a:xfrm>
            <a:off x="2637635" y="3852300"/>
            <a:ext cx="1119136" cy="18636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3"/>
          <p:cNvSpPr txBox="1"/>
          <p:nvPr/>
        </p:nvSpPr>
        <p:spPr>
          <a:xfrm>
            <a:off x="3529720" y="4674119"/>
            <a:ext cx="1080659" cy="7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to increase the score.</a:t>
            </a:r>
          </a:p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1053" name="Google Shape;1053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708417" y="3937474"/>
            <a:ext cx="418919" cy="3825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815558" y="4289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cxnSp>
        <p:nvCxnSpPr>
          <p:cNvPr id="1057" name="Google Shape;1057;p23"/>
          <p:cNvCxnSpPr/>
          <p:nvPr/>
        </p:nvCxnSpPr>
        <p:spPr>
          <a:xfrm>
            <a:off x="1894998" y="4576763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23"/>
          <p:cNvSpPr/>
          <p:nvPr/>
        </p:nvSpPr>
        <p:spPr>
          <a:xfrm>
            <a:off x="1963579" y="1629090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630755" y="1709977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3"/>
          <p:cNvSpPr/>
          <p:nvPr/>
        </p:nvSpPr>
        <p:spPr>
          <a:xfrm>
            <a:off x="1283014" y="1757210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3671729" y="5307012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143669" y="3205878"/>
            <a:ext cx="457199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988294" y="2774367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Score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then click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143667" y="6203528"/>
            <a:ext cx="4572000" cy="3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 over the eggs to score points!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962585"/>
            <a:ext cx="4859338" cy="83660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143669" y="6097646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147192" y="918359"/>
            <a:ext cx="4558610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sz="2400" dirty="0"/>
              <a:t>Jumping Game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759742" y="1915072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en-US" dirty="0"/>
              <a:t>Use these cards in this order:</a:t>
            </a:r>
            <a:endParaRPr dirty="0"/>
          </a:p>
          <a:p>
            <a:pPr marL="0" indent="128270">
              <a:buSzPts val="1600"/>
            </a:pPr>
            <a:endParaRPr dirty="0"/>
          </a:p>
          <a:p>
            <a:pPr marL="398779" indent="-257809"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Jump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 to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Moving Obstacle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a Sound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the Game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Add More Obstacles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dirty="0"/>
          </a:p>
        </p:txBody>
      </p:sp>
      <p:sp>
        <p:nvSpPr>
          <p:cNvPr id="277" name="Google Shape;277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19" name="Google Shape;157;p8">
            <a:extLst>
              <a:ext uri="{FF2B5EF4-FFF2-40B4-BE49-F238E27FC236}">
                <a16:creationId xmlns:a16="http://schemas.microsoft.com/office/drawing/2014/main" id="{C052899D-F728-4392-B6AA-AAE349A64C2F}"/>
              </a:ext>
            </a:extLst>
          </p:cNvPr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842169" y="6129210"/>
            <a:ext cx="1336228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291" name="Google Shape;291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sz="2400" dirty="0"/>
              <a:t>Jump</a:t>
            </a:r>
            <a:endParaRPr sz="2400" dirty="0"/>
          </a:p>
        </p:txBody>
      </p:sp>
      <p:sp>
        <p:nvSpPr>
          <p:cNvPr id="293" name="Google Shape;293;p10"/>
          <p:cNvSpPr txBox="1"/>
          <p:nvPr/>
        </p:nvSpPr>
        <p:spPr>
          <a:xfrm>
            <a:off x="748508" y="1465262"/>
            <a:ext cx="3355563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jump.</a:t>
            </a:r>
            <a:endParaRPr dirty="0"/>
          </a:p>
        </p:txBody>
      </p:sp>
      <p:sp>
        <p:nvSpPr>
          <p:cNvPr id="294" name="Google Shape;294;p10"/>
          <p:cNvSpPr/>
          <p:nvPr/>
        </p:nvSpPr>
        <p:spPr>
          <a:xfrm>
            <a:off x="1600613" y="1954847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600613" y="195484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600613" y="324915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600613" y="324915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600613" y="4543463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600613" y="454346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862E53AB-AF44-48BB-8E39-BFF8703EF3AE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47920"/>
                </a:solidFill>
              </a:rPr>
              <a:t>yyyymmdd</a:t>
            </a:r>
            <a:endParaRPr lang="en-US" sz="600" dirty="0">
              <a:solidFill>
                <a:srgbClr val="F47920"/>
              </a:solidFill>
            </a:endParaRP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1128712"/>
            <a:ext cx="4859338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711844"/>
            <a:ext cx="4859338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69914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459411"/>
            <a:ext cx="4859338" cy="13446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446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104936" y="2819740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347" name="Google Shape;347;p11"/>
          <p:cNvSpPr txBox="1"/>
          <p:nvPr/>
        </p:nvSpPr>
        <p:spPr>
          <a:xfrm>
            <a:off x="148097" y="5580721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348" name="Google Shape;348;p11"/>
          <p:cNvSpPr/>
          <p:nvPr/>
        </p:nvSpPr>
        <p:spPr>
          <a:xfrm>
            <a:off x="1687745" y="3299692"/>
            <a:ext cx="1471713" cy="1922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666230" y="4836911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173647" y="4642935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go back down.</a:t>
            </a:r>
            <a:endParaRPr dirty="0"/>
          </a:p>
        </p:txBody>
      </p:sp>
      <p:sp>
        <p:nvSpPr>
          <p:cNvPr id="351" name="Google Shape;351;p11"/>
          <p:cNvSpPr txBox="1"/>
          <p:nvPr/>
        </p:nvSpPr>
        <p:spPr>
          <a:xfrm>
            <a:off x="2146807" y="6017828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sp>
        <p:nvSpPr>
          <p:cNvPr id="352" name="Google Shape;352;p11"/>
          <p:cNvSpPr/>
          <p:nvPr/>
        </p:nvSpPr>
        <p:spPr>
          <a:xfrm>
            <a:off x="672100" y="6159745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672100" y="6129053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366165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366165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597304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597304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11"/>
          <p:cNvGrpSpPr/>
          <p:nvPr/>
        </p:nvGrpSpPr>
        <p:grpSpPr>
          <a:xfrm>
            <a:off x="1666284" y="5950695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440915" y="5950695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740057" y="6107113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1822589" y="1237320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385" name="Google Shape;385;p11"/>
          <p:cNvSpPr txBox="1"/>
          <p:nvPr/>
        </p:nvSpPr>
        <p:spPr>
          <a:xfrm>
            <a:off x="2448083" y="2140381"/>
            <a:ext cx="1189118" cy="3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character, like Chick.</a:t>
            </a:r>
            <a:endParaRPr dirty="0"/>
          </a:p>
        </p:txBody>
      </p:sp>
      <p:sp>
        <p:nvSpPr>
          <p:cNvPr id="388" name="Google Shape;388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789943" y="1677173"/>
            <a:ext cx="586531" cy="5355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943062" y="2194391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dirty="0"/>
          </a:p>
        </p:txBody>
      </p:sp>
      <p:sp>
        <p:nvSpPr>
          <p:cNvPr id="392" name="Google Shape;392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708417" y="3442183"/>
            <a:ext cx="418919" cy="3825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815558" y="37942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081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Jump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97" name="Google Shape;397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568482" y="1666891"/>
            <a:ext cx="712470" cy="5373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723309" y="2207091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/>
          </a:p>
        </p:txBody>
      </p:sp>
      <p:sp>
        <p:nvSpPr>
          <p:cNvPr id="401" name="Google Shape;401;p11"/>
          <p:cNvSpPr txBox="1"/>
          <p:nvPr/>
        </p:nvSpPr>
        <p:spPr>
          <a:xfrm>
            <a:off x="289599" y="2140380"/>
            <a:ext cx="1207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cxnSp>
        <p:nvCxnSpPr>
          <p:cNvPr id="404" name="Google Shape;404;p11"/>
          <p:cNvCxnSpPr/>
          <p:nvPr/>
        </p:nvCxnSpPr>
        <p:spPr>
          <a:xfrm>
            <a:off x="2448083" y="1581166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FA5AA-CF98-4BCC-874F-7FF26D846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620" y="1654693"/>
            <a:ext cx="399289" cy="399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ABFB3-71C0-4053-86A8-0043B48F2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2999" y="1658935"/>
            <a:ext cx="399289" cy="399289"/>
          </a:xfrm>
          <a:prstGeom prst="rect">
            <a:avLst/>
          </a:prstGeom>
        </p:spPr>
      </p:pic>
      <p:sp>
        <p:nvSpPr>
          <p:cNvPr id="94" name="Google Shape;269;p12">
            <a:extLst>
              <a:ext uri="{FF2B5EF4-FFF2-40B4-BE49-F238E27FC236}">
                <a16:creationId xmlns:a16="http://schemas.microsoft.com/office/drawing/2014/main" id="{A2CEC474-DA00-4368-83C0-43923C3EB55D}"/>
              </a:ext>
            </a:extLst>
          </p:cNvPr>
          <p:cNvSpPr/>
          <p:nvPr/>
        </p:nvSpPr>
        <p:spPr>
          <a:xfrm>
            <a:off x="90719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" name="Google Shape;270;p12">
            <a:extLst>
              <a:ext uri="{FF2B5EF4-FFF2-40B4-BE49-F238E27FC236}">
                <a16:creationId xmlns:a16="http://schemas.microsoft.com/office/drawing/2014/main" id="{23D7930B-CDDE-465C-A6D0-4A3AD5BEBB20}"/>
              </a:ext>
            </a:extLst>
          </p:cNvPr>
          <p:cNvSpPr/>
          <p:nvPr/>
        </p:nvSpPr>
        <p:spPr>
          <a:xfrm>
            <a:off x="90719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6" name="Google Shape;271;p12">
            <a:extLst>
              <a:ext uri="{FF2B5EF4-FFF2-40B4-BE49-F238E27FC236}">
                <a16:creationId xmlns:a16="http://schemas.microsoft.com/office/drawing/2014/main" id="{C60151D9-5AA2-477F-9DA1-9294E980D65B}"/>
              </a:ext>
            </a:extLst>
          </p:cNvPr>
          <p:cNvSpPr/>
          <p:nvPr/>
        </p:nvSpPr>
        <p:spPr>
          <a:xfrm>
            <a:off x="113833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7" name="Google Shape;272;p12">
            <a:extLst>
              <a:ext uri="{FF2B5EF4-FFF2-40B4-BE49-F238E27FC236}">
                <a16:creationId xmlns:a16="http://schemas.microsoft.com/office/drawing/2014/main" id="{92413DE9-3A80-466C-9622-1FEDFF9AE5E1}"/>
              </a:ext>
            </a:extLst>
          </p:cNvPr>
          <p:cNvSpPr/>
          <p:nvPr/>
        </p:nvSpPr>
        <p:spPr>
          <a:xfrm>
            <a:off x="113833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8" name="Google Shape;273;p12">
            <a:extLst>
              <a:ext uri="{FF2B5EF4-FFF2-40B4-BE49-F238E27FC236}">
                <a16:creationId xmlns:a16="http://schemas.microsoft.com/office/drawing/2014/main" id="{10EF0443-1F75-4054-94D2-3EA6070E0781}"/>
              </a:ext>
            </a:extLst>
          </p:cNvPr>
          <p:cNvSpPr/>
          <p:nvPr/>
        </p:nvSpPr>
        <p:spPr>
          <a:xfrm>
            <a:off x="67605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9" name="Google Shape;274;p12">
            <a:extLst>
              <a:ext uri="{FF2B5EF4-FFF2-40B4-BE49-F238E27FC236}">
                <a16:creationId xmlns:a16="http://schemas.microsoft.com/office/drawing/2014/main" id="{0ECE7E1C-4AB1-4C83-A142-88314614FD60}"/>
              </a:ext>
            </a:extLst>
          </p:cNvPr>
          <p:cNvSpPr/>
          <p:nvPr/>
        </p:nvSpPr>
        <p:spPr>
          <a:xfrm>
            <a:off x="67605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0" name="Google Shape;277;p12">
            <a:extLst>
              <a:ext uri="{FF2B5EF4-FFF2-40B4-BE49-F238E27FC236}">
                <a16:creationId xmlns:a16="http://schemas.microsoft.com/office/drawing/2014/main" id="{238620DF-0D84-4443-8DC0-B9B019F0D8C5}"/>
              </a:ext>
            </a:extLst>
          </p:cNvPr>
          <p:cNvSpPr/>
          <p:nvPr/>
        </p:nvSpPr>
        <p:spPr>
          <a:xfrm>
            <a:off x="750302" y="5942733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1" name="Google Shape;278;p12">
            <a:extLst>
              <a:ext uri="{FF2B5EF4-FFF2-40B4-BE49-F238E27FC236}">
                <a16:creationId xmlns:a16="http://schemas.microsoft.com/office/drawing/2014/main" id="{77200A5A-CD4B-4382-B6BA-CCEEC2E9396E}"/>
              </a:ext>
            </a:extLst>
          </p:cNvPr>
          <p:cNvSpPr/>
          <p:nvPr/>
        </p:nvSpPr>
        <p:spPr>
          <a:xfrm>
            <a:off x="978177" y="594410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2" name="Google Shape;281;p12">
            <a:extLst>
              <a:ext uri="{FF2B5EF4-FFF2-40B4-BE49-F238E27FC236}">
                <a16:creationId xmlns:a16="http://schemas.microsoft.com/office/drawing/2014/main" id="{C6CE68F0-A40A-4313-9071-4F6819EDC69A}"/>
              </a:ext>
            </a:extLst>
          </p:cNvPr>
          <p:cNvSpPr/>
          <p:nvPr/>
        </p:nvSpPr>
        <p:spPr>
          <a:xfrm>
            <a:off x="1215954" y="594410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417" name="Google Shape;417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435" name="Google Shape;435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479281" y="634726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Go to Start</a:t>
            </a:r>
            <a:endParaRPr sz="2400" dirty="0"/>
          </a:p>
        </p:txBody>
      </p:sp>
      <p:sp>
        <p:nvSpPr>
          <p:cNvPr id="438" name="Google Shape;438;p12"/>
          <p:cNvSpPr txBox="1"/>
          <p:nvPr/>
        </p:nvSpPr>
        <p:spPr>
          <a:xfrm>
            <a:off x="842169" y="1446206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 for your sprite.</a:t>
            </a:r>
            <a:endParaRPr dirty="0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48BC7998-EA20-43B9-A9B9-FFAB73EE331C}"/>
              </a:ext>
            </a:extLst>
          </p:cNvPr>
          <p:cNvSpPr txBox="1"/>
          <p:nvPr/>
        </p:nvSpPr>
        <p:spPr>
          <a:xfrm rot="16200000">
            <a:off x="3982982" y="5865868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47920"/>
                </a:solidFill>
              </a:rPr>
              <a:t>yyyymmdd</a:t>
            </a:r>
            <a:endParaRPr lang="en-US" sz="600" dirty="0">
              <a:solidFill>
                <a:srgbClr val="F47920"/>
              </a:solidFill>
            </a:endParaRP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-3468"/>
            <a:ext cx="4859338" cy="113218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1128711"/>
            <a:ext cx="4859338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64" name="Google Shape;464;p13"/>
          <p:cNvSpPr/>
          <p:nvPr/>
        </p:nvSpPr>
        <p:spPr>
          <a:xfrm>
            <a:off x="0" y="2919931"/>
            <a:ext cx="4859338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90723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669" y="303310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67" name="Google Shape;467;p13"/>
          <p:cNvSpPr/>
          <p:nvPr/>
        </p:nvSpPr>
        <p:spPr>
          <a:xfrm>
            <a:off x="2871876" y="3459809"/>
            <a:ext cx="1052483" cy="608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3"/>
          <p:cNvSpPr txBox="1"/>
          <p:nvPr/>
        </p:nvSpPr>
        <p:spPr>
          <a:xfrm>
            <a:off x="2855266" y="4161771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position.</a:t>
            </a:r>
            <a:endParaRPr dirty="0"/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(Your numbers may be different.)</a:t>
            </a:r>
            <a:endParaRPr dirty="0"/>
          </a:p>
        </p:txBody>
      </p:sp>
      <p:sp>
        <p:nvSpPr>
          <p:cNvPr id="469" name="Google Shape;469;p13"/>
          <p:cNvSpPr/>
          <p:nvPr/>
        </p:nvSpPr>
        <p:spPr>
          <a:xfrm>
            <a:off x="1443422" y="3476802"/>
            <a:ext cx="1052064" cy="1376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3"/>
          <p:cNvSpPr/>
          <p:nvPr/>
        </p:nvSpPr>
        <p:spPr>
          <a:xfrm>
            <a:off x="0" y="4985065"/>
            <a:ext cx="4859338" cy="181895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97236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143670" y="510574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473" name="Google Shape;473;p13"/>
          <p:cNvSpPr/>
          <p:nvPr/>
        </p:nvSpPr>
        <p:spPr>
          <a:xfrm>
            <a:off x="2534991" y="5619495"/>
            <a:ext cx="167613" cy="190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207405" y="5435509"/>
            <a:ext cx="329533" cy="3747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708417" y="3543783"/>
            <a:ext cx="418919" cy="3825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815558" y="38958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/>
          </a:p>
        </p:txBody>
      </p:sp>
      <p:sp>
        <p:nvSpPr>
          <p:cNvPr id="479" name="Google Shape;479;p13"/>
          <p:cNvSpPr txBox="1"/>
          <p:nvPr/>
        </p:nvSpPr>
        <p:spPr>
          <a:xfrm>
            <a:off x="466249" y="2475518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your character to where you want it.</a:t>
            </a:r>
            <a:endParaRPr dirty="0"/>
          </a:p>
        </p:txBody>
      </p:sp>
      <p:sp>
        <p:nvSpPr>
          <p:cNvPr id="480" name="Google Shape;480;p13"/>
          <p:cNvSpPr/>
          <p:nvPr/>
        </p:nvSpPr>
        <p:spPr>
          <a:xfrm>
            <a:off x="2223294" y="1698586"/>
            <a:ext cx="814071" cy="72232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2223294" y="1698586"/>
            <a:ext cx="814071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2" y="0"/>
                </a:moveTo>
                <a:lnTo>
                  <a:pt x="853" y="36"/>
                </a:lnTo>
                <a:lnTo>
                  <a:pt x="253" y="285"/>
                </a:lnTo>
                <a:lnTo>
                  <a:pt x="32" y="961"/>
                </a:lnTo>
                <a:lnTo>
                  <a:pt x="0" y="2279"/>
                </a:lnTo>
                <a:lnTo>
                  <a:pt x="0" y="19321"/>
                </a:lnTo>
                <a:lnTo>
                  <a:pt x="32" y="20639"/>
                </a:lnTo>
                <a:lnTo>
                  <a:pt x="253" y="21315"/>
                </a:lnTo>
                <a:lnTo>
                  <a:pt x="853" y="21564"/>
                </a:lnTo>
                <a:lnTo>
                  <a:pt x="2022" y="21600"/>
                </a:lnTo>
                <a:lnTo>
                  <a:pt x="19578" y="21600"/>
                </a:lnTo>
                <a:lnTo>
                  <a:pt x="20747" y="21564"/>
                </a:lnTo>
                <a:lnTo>
                  <a:pt x="21347" y="21315"/>
                </a:lnTo>
                <a:lnTo>
                  <a:pt x="21568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68" y="961"/>
                </a:lnTo>
                <a:lnTo>
                  <a:pt x="21347" y="285"/>
                </a:lnTo>
                <a:lnTo>
                  <a:pt x="20747" y="36"/>
                </a:lnTo>
                <a:lnTo>
                  <a:pt x="19578" y="0"/>
                </a:lnTo>
                <a:lnTo>
                  <a:pt x="20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2201070" y="2475518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Now when you drag out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go to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block, it will set to your character’s new position.</a:t>
            </a:r>
            <a:endParaRPr dirty="0"/>
          </a:p>
        </p:txBody>
      </p:sp>
      <p:sp>
        <p:nvSpPr>
          <p:cNvPr id="483" name="Google Shape;483;p13"/>
          <p:cNvSpPr/>
          <p:nvPr/>
        </p:nvSpPr>
        <p:spPr>
          <a:xfrm>
            <a:off x="497426" y="5523482"/>
            <a:ext cx="1568454" cy="5133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3"/>
          <p:cNvSpPr/>
          <p:nvPr/>
        </p:nvSpPr>
        <p:spPr>
          <a:xfrm>
            <a:off x="497429" y="5523491"/>
            <a:ext cx="1568452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9" y="0"/>
                </a:moveTo>
                <a:lnTo>
                  <a:pt x="443" y="50"/>
                </a:lnTo>
                <a:lnTo>
                  <a:pt x="131" y="401"/>
                </a:lnTo>
                <a:lnTo>
                  <a:pt x="16" y="1353"/>
                </a:lnTo>
                <a:lnTo>
                  <a:pt x="0" y="3206"/>
                </a:lnTo>
                <a:lnTo>
                  <a:pt x="0" y="18394"/>
                </a:lnTo>
                <a:lnTo>
                  <a:pt x="16" y="20247"/>
                </a:lnTo>
                <a:lnTo>
                  <a:pt x="131" y="21199"/>
                </a:lnTo>
                <a:lnTo>
                  <a:pt x="443" y="21550"/>
                </a:lnTo>
                <a:lnTo>
                  <a:pt x="1049" y="21600"/>
                </a:lnTo>
                <a:lnTo>
                  <a:pt x="20551" y="21600"/>
                </a:lnTo>
                <a:lnTo>
                  <a:pt x="21157" y="21550"/>
                </a:lnTo>
                <a:lnTo>
                  <a:pt x="21469" y="21199"/>
                </a:lnTo>
                <a:lnTo>
                  <a:pt x="21584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4" y="1353"/>
                </a:lnTo>
                <a:lnTo>
                  <a:pt x="21469" y="401"/>
                </a:lnTo>
                <a:lnTo>
                  <a:pt x="21157" y="50"/>
                </a:lnTo>
                <a:lnTo>
                  <a:pt x="20551" y="0"/>
                </a:lnTo>
                <a:lnTo>
                  <a:pt x="104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497427" y="6165812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the size of a sprite by typing a smaller or larger number.</a:t>
            </a:r>
            <a:endParaRPr dirty="0"/>
          </a:p>
        </p:txBody>
      </p:sp>
      <p:cxnSp>
        <p:nvCxnSpPr>
          <p:cNvPr id="486" name="Google Shape;486;p13"/>
          <p:cNvCxnSpPr/>
          <p:nvPr/>
        </p:nvCxnSpPr>
        <p:spPr>
          <a:xfrm rot="10800000" flipH="1">
            <a:off x="1469317" y="5996190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3"/>
          <p:cNvSpPr/>
          <p:nvPr/>
        </p:nvSpPr>
        <p:spPr>
          <a:xfrm>
            <a:off x="2222109" y="5818857"/>
            <a:ext cx="590934" cy="21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3"/>
          <p:cNvSpPr/>
          <p:nvPr/>
        </p:nvSpPr>
        <p:spPr>
          <a:xfrm>
            <a:off x="2222109" y="5818857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3"/>
          <p:cNvSpPr/>
          <p:nvPr/>
        </p:nvSpPr>
        <p:spPr>
          <a:xfrm>
            <a:off x="2961758" y="5818857"/>
            <a:ext cx="590934" cy="218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3"/>
          <p:cNvSpPr/>
          <p:nvPr/>
        </p:nvSpPr>
        <p:spPr>
          <a:xfrm>
            <a:off x="2961758" y="5818857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698931" y="5818857"/>
            <a:ext cx="590940" cy="218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698941" y="5818857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857034" y="5232251"/>
            <a:ext cx="514399" cy="59885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488473" y="1699728"/>
            <a:ext cx="1452589" cy="722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488473" y="1699734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160680" y="1685052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move your character, its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will update in the blocks palette.</a:t>
            </a:r>
            <a:endParaRPr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359569" y="419805"/>
            <a:ext cx="412115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7145">
              <a:buSzPts val="2400"/>
            </a:pPr>
            <a:r>
              <a:rPr lang="en-US" sz="2400" dirty="0"/>
              <a:t>Go to Start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98" name="Google Shape;498;p13"/>
          <p:cNvSpPr/>
          <p:nvPr/>
        </p:nvSpPr>
        <p:spPr>
          <a:xfrm>
            <a:off x="689095" y="2203614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842169" y="6129210"/>
            <a:ext cx="140652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512" name="Google Shape;512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600613" y="1951024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600613" y="195102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376517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Moving Obstacle</a:t>
            </a:r>
            <a:endParaRPr sz="2400" dirty="0"/>
          </a:p>
        </p:txBody>
      </p:sp>
      <p:sp>
        <p:nvSpPr>
          <p:cNvPr id="533" name="Google Shape;533;p14"/>
          <p:cNvSpPr txBox="1"/>
          <p:nvPr/>
        </p:nvSpPr>
        <p:spPr>
          <a:xfrm>
            <a:off x="785013" y="1431089"/>
            <a:ext cx="3289300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indent="-203201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an obstacle move across the Stage.</a:t>
            </a:r>
            <a:endParaRPr dirty="0"/>
          </a:p>
        </p:txBody>
      </p:sp>
      <p:sp>
        <p:nvSpPr>
          <p:cNvPr id="534" name="Google Shape;534;p14"/>
          <p:cNvSpPr/>
          <p:nvPr/>
        </p:nvSpPr>
        <p:spPr>
          <a:xfrm>
            <a:off x="1600613" y="324532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600613" y="324531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600613" y="4539628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600613" y="45396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E1C6F0DE-D107-4B18-AA16-A81912B8866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47920"/>
                </a:solidFill>
              </a:rPr>
              <a:t>yyyymmdd</a:t>
            </a:r>
            <a:endParaRPr lang="en-US" sz="600" dirty="0">
              <a:solidFill>
                <a:srgbClr val="F47920"/>
              </a:solidFill>
            </a:endParaRP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/>
          <p:nvPr/>
        </p:nvSpPr>
        <p:spPr>
          <a:xfrm>
            <a:off x="0" y="-6252"/>
            <a:ext cx="4859338" cy="113496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1128712"/>
            <a:ext cx="4859338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63" name="Google Shape;563;p15"/>
          <p:cNvSpPr/>
          <p:nvPr/>
        </p:nvSpPr>
        <p:spPr>
          <a:xfrm>
            <a:off x="0" y="2747518"/>
            <a:ext cx="4859338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0" y="27348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43670" y="28502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566" name="Google Shape;566;p15"/>
          <p:cNvSpPr/>
          <p:nvPr/>
        </p:nvSpPr>
        <p:spPr>
          <a:xfrm>
            <a:off x="1188929" y="3229718"/>
            <a:ext cx="2059510" cy="14843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5"/>
          <p:cNvSpPr txBox="1"/>
          <p:nvPr/>
        </p:nvSpPr>
        <p:spPr>
          <a:xfrm>
            <a:off x="3365739" y="3657916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at the right edge of the Stage.</a:t>
            </a:r>
            <a:endParaRPr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365739" y="4540094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left edge of the Stage.</a:t>
            </a:r>
            <a:endParaRPr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362668" y="4752448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smaller number to go faster.</a:t>
            </a:r>
            <a:endParaRPr dirty="0"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744262" y="4420359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192262" y="2171139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be an obstacle, such as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74" name="Google Shape;574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897248" y="1732754"/>
            <a:ext cx="422343" cy="515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3009869" y="2242809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578" name="Google Shape;578;p15"/>
          <p:cNvSpPr/>
          <p:nvPr/>
        </p:nvSpPr>
        <p:spPr>
          <a:xfrm>
            <a:off x="0" y="5164873"/>
            <a:ext cx="4859338" cy="16391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51521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43669" y="527338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81" name="Google Shape;581;p15"/>
          <p:cNvSpPr txBox="1"/>
          <p:nvPr/>
        </p:nvSpPr>
        <p:spPr>
          <a:xfrm>
            <a:off x="3393078" y="57942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896269" y="56977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359569" y="5806941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615" name="Google Shape;615;p15"/>
          <p:cNvSpPr/>
          <p:nvPr/>
        </p:nvSpPr>
        <p:spPr>
          <a:xfrm>
            <a:off x="3095148" y="59763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359569" y="402255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Moving Obstacle</a:t>
            </a:r>
            <a:endParaRPr sz="2400" dirty="0"/>
          </a:p>
          <a:p>
            <a:pPr indent="12700">
              <a:spcBef>
                <a:spcPts val="2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7" name="Google Shape;617;p15"/>
          <p:cNvSpPr/>
          <p:nvPr/>
        </p:nvSpPr>
        <p:spPr>
          <a:xfrm>
            <a:off x="1296194" y="5849937"/>
            <a:ext cx="469393" cy="265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296195" y="584993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514900" y="3380349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590236" y="37307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/>
          </a:p>
        </p:txBody>
      </p:sp>
      <p:sp>
        <p:nvSpPr>
          <p:cNvPr id="623" name="Google Shape;623;p15"/>
          <p:cNvSpPr/>
          <p:nvPr/>
        </p:nvSpPr>
        <p:spPr>
          <a:xfrm>
            <a:off x="1956039" y="3766500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535161" y="4423094"/>
            <a:ext cx="782321" cy="2133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30BB0-AC69-461D-989F-EB0DF6F5D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126" y="1709405"/>
            <a:ext cx="399289" cy="399289"/>
          </a:xfrm>
          <a:prstGeom prst="rect">
            <a:avLst/>
          </a:prstGeom>
        </p:spPr>
      </p:pic>
      <p:sp>
        <p:nvSpPr>
          <p:cNvPr id="87" name="Google Shape;265;p12">
            <a:extLst>
              <a:ext uri="{FF2B5EF4-FFF2-40B4-BE49-F238E27FC236}">
                <a16:creationId xmlns:a16="http://schemas.microsoft.com/office/drawing/2014/main" id="{F8B9CABA-CF90-4C7C-B2F8-27C4D2334C35}"/>
              </a:ext>
            </a:extLst>
          </p:cNvPr>
          <p:cNvSpPr/>
          <p:nvPr/>
        </p:nvSpPr>
        <p:spPr>
          <a:xfrm>
            <a:off x="1967501" y="59184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" name="Google Shape;266;p12">
            <a:extLst>
              <a:ext uri="{FF2B5EF4-FFF2-40B4-BE49-F238E27FC236}">
                <a16:creationId xmlns:a16="http://schemas.microsoft.com/office/drawing/2014/main" id="{A8BDA009-1B54-469A-92FE-9DC759CCA2CC}"/>
              </a:ext>
            </a:extLst>
          </p:cNvPr>
          <p:cNvSpPr/>
          <p:nvPr/>
        </p:nvSpPr>
        <p:spPr>
          <a:xfrm>
            <a:off x="1967501" y="58877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" name="Google Shape;267;p12">
            <a:extLst>
              <a:ext uri="{FF2B5EF4-FFF2-40B4-BE49-F238E27FC236}">
                <a16:creationId xmlns:a16="http://schemas.microsoft.com/office/drawing/2014/main" id="{EB725A16-152D-4B29-B65C-AEB2186A79C0}"/>
              </a:ext>
            </a:extLst>
          </p:cNvPr>
          <p:cNvSpPr/>
          <p:nvPr/>
        </p:nvSpPr>
        <p:spPr>
          <a:xfrm>
            <a:off x="266156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" name="Google Shape;268;p12">
            <a:extLst>
              <a:ext uri="{FF2B5EF4-FFF2-40B4-BE49-F238E27FC236}">
                <a16:creationId xmlns:a16="http://schemas.microsoft.com/office/drawing/2014/main" id="{AB37B913-D717-46A4-966A-2B2B5F87AC3D}"/>
              </a:ext>
            </a:extLst>
          </p:cNvPr>
          <p:cNvSpPr/>
          <p:nvPr/>
        </p:nvSpPr>
        <p:spPr>
          <a:xfrm>
            <a:off x="266156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" name="Google Shape;269;p12">
            <a:extLst>
              <a:ext uri="{FF2B5EF4-FFF2-40B4-BE49-F238E27FC236}">
                <a16:creationId xmlns:a16="http://schemas.microsoft.com/office/drawing/2014/main" id="{5772FF39-87FE-4BDE-8D9F-F434C919C971}"/>
              </a:ext>
            </a:extLst>
          </p:cNvPr>
          <p:cNvSpPr/>
          <p:nvPr/>
        </p:nvSpPr>
        <p:spPr>
          <a:xfrm>
            <a:off x="219928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" name="Google Shape;270;p12">
            <a:extLst>
              <a:ext uri="{FF2B5EF4-FFF2-40B4-BE49-F238E27FC236}">
                <a16:creationId xmlns:a16="http://schemas.microsoft.com/office/drawing/2014/main" id="{67486D74-EEBC-477A-98F0-CE6811B2D353}"/>
              </a:ext>
            </a:extLst>
          </p:cNvPr>
          <p:cNvSpPr/>
          <p:nvPr/>
        </p:nvSpPr>
        <p:spPr>
          <a:xfrm>
            <a:off x="219928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" name="Google Shape;271;p12">
            <a:extLst>
              <a:ext uri="{FF2B5EF4-FFF2-40B4-BE49-F238E27FC236}">
                <a16:creationId xmlns:a16="http://schemas.microsoft.com/office/drawing/2014/main" id="{54BD4D44-D662-4EA8-93EF-7C9A2ED9B599}"/>
              </a:ext>
            </a:extLst>
          </p:cNvPr>
          <p:cNvSpPr/>
          <p:nvPr/>
        </p:nvSpPr>
        <p:spPr>
          <a:xfrm>
            <a:off x="243042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" name="Google Shape;272;p12">
            <a:extLst>
              <a:ext uri="{FF2B5EF4-FFF2-40B4-BE49-F238E27FC236}">
                <a16:creationId xmlns:a16="http://schemas.microsoft.com/office/drawing/2014/main" id="{B6457553-F428-4319-80F5-C06C699B6A8F}"/>
              </a:ext>
            </a:extLst>
          </p:cNvPr>
          <p:cNvSpPr/>
          <p:nvPr/>
        </p:nvSpPr>
        <p:spPr>
          <a:xfrm>
            <a:off x="243042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" name="Google Shape;273;p12">
            <a:extLst>
              <a:ext uri="{FF2B5EF4-FFF2-40B4-BE49-F238E27FC236}">
                <a16:creationId xmlns:a16="http://schemas.microsoft.com/office/drawing/2014/main" id="{AD761FF0-D4DE-4210-91A8-7AC288C9C010}"/>
              </a:ext>
            </a:extLst>
          </p:cNvPr>
          <p:cNvSpPr/>
          <p:nvPr/>
        </p:nvSpPr>
        <p:spPr>
          <a:xfrm>
            <a:off x="196814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6" name="Google Shape;274;p12">
            <a:extLst>
              <a:ext uri="{FF2B5EF4-FFF2-40B4-BE49-F238E27FC236}">
                <a16:creationId xmlns:a16="http://schemas.microsoft.com/office/drawing/2014/main" id="{DCB6F20E-A293-4620-BF92-C0AD1A983C73}"/>
              </a:ext>
            </a:extLst>
          </p:cNvPr>
          <p:cNvSpPr/>
          <p:nvPr/>
        </p:nvSpPr>
        <p:spPr>
          <a:xfrm>
            <a:off x="196814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7" name="Google Shape;275;p12">
            <a:extLst>
              <a:ext uri="{FF2B5EF4-FFF2-40B4-BE49-F238E27FC236}">
                <a16:creationId xmlns:a16="http://schemas.microsoft.com/office/drawing/2014/main" id="{AB2DD5F5-E3C0-42AC-B962-A973D6E47E62}"/>
              </a:ext>
            </a:extLst>
          </p:cNvPr>
          <p:cNvSpPr/>
          <p:nvPr/>
        </p:nvSpPr>
        <p:spPr>
          <a:xfrm>
            <a:off x="289270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8" name="Google Shape;276;p12">
            <a:extLst>
              <a:ext uri="{FF2B5EF4-FFF2-40B4-BE49-F238E27FC236}">
                <a16:creationId xmlns:a16="http://schemas.microsoft.com/office/drawing/2014/main" id="{BC4E4F97-7714-4D27-ABBB-4D8557E86666}"/>
              </a:ext>
            </a:extLst>
          </p:cNvPr>
          <p:cNvSpPr/>
          <p:nvPr/>
        </p:nvSpPr>
        <p:spPr>
          <a:xfrm>
            <a:off x="289270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9" name="Google Shape;277;p12">
            <a:extLst>
              <a:ext uri="{FF2B5EF4-FFF2-40B4-BE49-F238E27FC236}">
                <a16:creationId xmlns:a16="http://schemas.microsoft.com/office/drawing/2014/main" id="{F071074C-17BD-4F15-91D8-4CBB3EDFDA5D}"/>
              </a:ext>
            </a:extLst>
          </p:cNvPr>
          <p:cNvSpPr/>
          <p:nvPr/>
        </p:nvSpPr>
        <p:spPr>
          <a:xfrm>
            <a:off x="2042391" y="57080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100" name="Google Shape;278;p12">
            <a:extLst>
              <a:ext uri="{FF2B5EF4-FFF2-40B4-BE49-F238E27FC236}">
                <a16:creationId xmlns:a16="http://schemas.microsoft.com/office/drawing/2014/main" id="{187B36EF-C2FE-4AC1-9E65-4B6077071213}"/>
              </a:ext>
            </a:extLst>
          </p:cNvPr>
          <p:cNvSpPr/>
          <p:nvPr/>
        </p:nvSpPr>
        <p:spPr>
          <a:xfrm>
            <a:off x="2270266" y="57093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101" name="Google Shape;279;p12">
            <a:extLst>
              <a:ext uri="{FF2B5EF4-FFF2-40B4-BE49-F238E27FC236}">
                <a16:creationId xmlns:a16="http://schemas.microsoft.com/office/drawing/2014/main" id="{D50A8A62-A554-44AB-81F6-FC4ACD946D8F}"/>
              </a:ext>
            </a:extLst>
          </p:cNvPr>
          <p:cNvSpPr/>
          <p:nvPr/>
        </p:nvSpPr>
        <p:spPr>
          <a:xfrm>
            <a:off x="2961686" y="57093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2" name="Google Shape;280;p12">
            <a:extLst>
              <a:ext uri="{FF2B5EF4-FFF2-40B4-BE49-F238E27FC236}">
                <a16:creationId xmlns:a16="http://schemas.microsoft.com/office/drawing/2014/main" id="{A994EE3F-8267-438D-8B6B-7B35FDC31B50}"/>
              </a:ext>
            </a:extLst>
          </p:cNvPr>
          <p:cNvSpPr/>
          <p:nvPr/>
        </p:nvSpPr>
        <p:spPr>
          <a:xfrm>
            <a:off x="2736314" y="57093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3" name="Google Shape;281;p12">
            <a:extLst>
              <a:ext uri="{FF2B5EF4-FFF2-40B4-BE49-F238E27FC236}">
                <a16:creationId xmlns:a16="http://schemas.microsoft.com/office/drawing/2014/main" id="{2538FA7F-E1B3-4B6D-946E-7799DA6C4FA4}"/>
              </a:ext>
            </a:extLst>
          </p:cNvPr>
          <p:cNvSpPr/>
          <p:nvPr/>
        </p:nvSpPr>
        <p:spPr>
          <a:xfrm>
            <a:off x="2508043" y="57093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Jumping Game</a:t>
            </a:r>
            <a:endParaRPr dirty="0"/>
          </a:p>
        </p:txBody>
      </p:sp>
      <p:sp>
        <p:nvSpPr>
          <p:cNvPr id="637" name="Google Shape;637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Add a Sound</a:t>
            </a:r>
            <a:endParaRPr sz="2400" dirty="0"/>
          </a:p>
        </p:txBody>
      </p:sp>
      <p:sp>
        <p:nvSpPr>
          <p:cNvPr id="656" name="Google Shape;656;p16"/>
          <p:cNvSpPr txBox="1"/>
          <p:nvPr/>
        </p:nvSpPr>
        <p:spPr>
          <a:xfrm>
            <a:off x="785011" y="1465256"/>
            <a:ext cx="32893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sound when your sprite jumps.</a:t>
            </a:r>
            <a:endParaRPr dirty="0"/>
          </a:p>
        </p:txBody>
      </p:sp>
      <p:sp>
        <p:nvSpPr>
          <p:cNvPr id="657" name="Google Shape;657;p16"/>
          <p:cNvSpPr/>
          <p:nvPr/>
        </p:nvSpPr>
        <p:spPr>
          <a:xfrm>
            <a:off x="1110987" y="3785378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219423" y="3785379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600613" y="1949919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600613" y="19499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600613" y="3244215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600613" y="32442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600613" y="4538534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600613" y="453852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kstvak 58">
            <a:extLst>
              <a:ext uri="{FF2B5EF4-FFF2-40B4-BE49-F238E27FC236}">
                <a16:creationId xmlns:a16="http://schemas.microsoft.com/office/drawing/2014/main" id="{DFA83E28-6309-40B0-8A73-D7FD5E661CC3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47920"/>
                </a:solidFill>
              </a:rPr>
              <a:t>yyyymmdd</a:t>
            </a:r>
            <a:endParaRPr lang="en-US" sz="600" dirty="0">
              <a:solidFill>
                <a:srgbClr val="F47920"/>
              </a:solidFill>
            </a:endParaRPr>
          </a:p>
          <a:p>
            <a:pPr algn="r"/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634</Words>
  <Application>Microsoft Office PowerPoint</Application>
  <PresentationFormat>Custom</PresentationFormat>
  <Paragraphs>137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Roboto Medium</vt:lpstr>
      <vt:lpstr>Calibri</vt:lpstr>
      <vt:lpstr>Montserrat Black</vt:lpstr>
      <vt:lpstr>Helvetica Neue</vt:lpstr>
      <vt:lpstr>Arial</vt:lpstr>
      <vt:lpstr>Roboto Black</vt:lpstr>
      <vt:lpstr>Office Theme</vt:lpstr>
      <vt:lpstr>Jumping Game Cards</vt:lpstr>
      <vt:lpstr>Jumping Game Cards</vt:lpstr>
      <vt:lpstr>Jump</vt:lpstr>
      <vt:lpstr>Jump scratch.mit.edu</vt:lpstr>
      <vt:lpstr>Go to Start</vt:lpstr>
      <vt:lpstr>Go to Start scratch.mit.edu</vt:lpstr>
      <vt:lpstr>Moving Obstacle</vt:lpstr>
      <vt:lpstr>Moving Obstacle scratch.mit.edu</vt:lpstr>
      <vt:lpstr>Add a Sound</vt:lpstr>
      <vt:lpstr>Add a Sound scratch.mit.edu</vt:lpstr>
      <vt:lpstr>Stop the Game</vt:lpstr>
      <vt:lpstr>Stop the Game scratch.mit.edu</vt:lpstr>
      <vt:lpstr>Add More Obstacles</vt:lpstr>
      <vt:lpstr>Add More Obstacles</vt:lpstr>
      <vt:lpstr>Score</vt:lpstr>
      <vt:lpstr>Score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cp:lastModifiedBy>Hans</cp:lastModifiedBy>
  <cp:revision>43</cp:revision>
  <dcterms:modified xsi:type="dcterms:W3CDTF">2020-06-20T15:59:33Z</dcterms:modified>
</cp:coreProperties>
</file>